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60" r:id="rId5"/>
    <p:sldId id="263" r:id="rId6"/>
    <p:sldId id="259" r:id="rId7"/>
    <p:sldId id="261" r:id="rId8"/>
    <p:sldId id="262" r:id="rId9"/>
    <p:sldId id="264" r:id="rId10"/>
    <p:sldId id="266" r:id="rId11"/>
    <p:sldId id="265"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595"/>
  </p:normalViewPr>
  <p:slideViewPr>
    <p:cSldViewPr snapToGrid="0" snapToObjects="1">
      <p:cViewPr varScale="1">
        <p:scale>
          <a:sx n="109" d="100"/>
          <a:sy n="109" d="100"/>
        </p:scale>
        <p:origin x="680"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t>12/3/17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12/3/17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12/3/17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12/3/17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12/3/17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12/3/17</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12/3/17</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12/3/17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12/3/17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4509A250-FF31-4206-8172-F9D3106AACB1}" type="datetimeFigureOut">
              <a:rPr lang="en-US" dirty="0"/>
              <a:t>12/3/17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796027F-7875-4030-9381-8BD8C4F21935}" type="datetimeFigureOut">
              <a:rPr lang="en-US" dirty="0"/>
              <a:t>12/3/17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dirty="0"/>
              <a:t>12/3/17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dirty="0"/>
              <a:t>12/3/17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t>12/3/17</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t>12/3/17</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4509A250-FF31-4206-8172-F9D3106AACB1}" type="datetimeFigureOut">
              <a:rPr lang="en-US" dirty="0"/>
              <a:t>12/3/17</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12/3/17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image" Target="../media/image3.png"/><Relationship Id="rId21" Type="http://schemas.openxmlformats.org/officeDocument/2006/relationships/image" Target="../media/image4.png"/><Relationship Id="rId22" Type="http://schemas.openxmlformats.org/officeDocument/2006/relationships/image" Target="../media/image5.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9"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dirty="0"/>
              <a:t>12/3/17</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britannica.com/biography/Susan-Glaspell" TargetMode="External"/><Relationship Id="rId3" Type="http://schemas.openxmlformats.org/officeDocument/2006/relationships/hyperlink" Target="http://essayfarm.com/view.ph"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t>Suppressed Desires:</a:t>
            </a:r>
            <a:br>
              <a:rPr lang="en-US" dirty="0" smtClean="0"/>
            </a:br>
            <a:r>
              <a:rPr lang="en-US" dirty="0" smtClean="0"/>
              <a:t>Inside Look</a:t>
            </a:r>
            <a:r>
              <a:rPr lang="en-US" sz="3600" dirty="0" smtClean="0"/>
              <a:t/>
            </a:r>
            <a:br>
              <a:rPr lang="en-US" sz="3600" dirty="0" smtClean="0"/>
            </a:br>
            <a:r>
              <a:rPr lang="en-US" sz="3600" dirty="0" smtClean="0"/>
              <a:t>by:</a:t>
            </a:r>
            <a:br>
              <a:rPr lang="en-US" sz="3600" dirty="0" smtClean="0"/>
            </a:br>
            <a:r>
              <a:rPr lang="en-US" sz="3600" dirty="0" smtClean="0"/>
              <a:t>Austin Thistleton</a:t>
            </a:r>
            <a:endParaRPr lang="en-US" dirty="0"/>
          </a:p>
        </p:txBody>
      </p:sp>
    </p:spTree>
    <p:extLst>
      <p:ext uri="{BB962C8B-B14F-4D97-AF65-F5344CB8AC3E}">
        <p14:creationId xmlns:p14="http://schemas.microsoft.com/office/powerpoint/2010/main" val="1497357575"/>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This Affected My View on Diversity</a:t>
            </a:r>
            <a:endParaRPr lang="en-US" dirty="0"/>
          </a:p>
        </p:txBody>
      </p:sp>
      <p:sp>
        <p:nvSpPr>
          <p:cNvPr id="3" name="Content Placeholder 2"/>
          <p:cNvSpPr>
            <a:spLocks noGrp="1"/>
          </p:cNvSpPr>
          <p:nvPr>
            <p:ph idx="1"/>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dirty="0" smtClean="0"/>
              <a:t>	Suppressed Desires was a very enjoyable play that even though its main focus was on psychology, dealt with a few issues and ideas that Susan Glaspell challenges. For example, Henrietta’s acceptance that her sister is in love with her husband was not something anyone had heard of at the time. Since we live in a time very different from that of 100 years ago, it is a little hard for this type of subtlety to really change my modern view on women's issues, because many of the things Susan Glaspell wanted to achieve through her works have already </a:t>
            </a:r>
            <a:r>
              <a:rPr lang="en-US" smtClean="0"/>
              <a:t>been achieved in our world. </a:t>
            </a:r>
            <a:r>
              <a:rPr lang="en-US" dirty="0" smtClean="0"/>
              <a:t>Outside of diversity however, this play can teach a lot about psychology and understanding. The point of the play is basically that if you don</a:t>
            </a:r>
            <a:r>
              <a:rPr lang="mr-IN" dirty="0" smtClean="0"/>
              <a:t>’</a:t>
            </a:r>
            <a:r>
              <a:rPr lang="en-US" dirty="0" smtClean="0"/>
              <a:t>t understand something fully, you really shouldn't mess with it.  </a:t>
            </a:r>
            <a:endParaRPr lang="en-US" dirty="0"/>
          </a:p>
        </p:txBody>
      </p:sp>
    </p:spTree>
    <p:extLst>
      <p:ext uri="{BB962C8B-B14F-4D97-AF65-F5344CB8AC3E}">
        <p14:creationId xmlns:p14="http://schemas.microsoft.com/office/powerpoint/2010/main" val="1961482099"/>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 Cited</a:t>
            </a:r>
            <a:endParaRPr lang="en-US" dirty="0"/>
          </a:p>
        </p:txBody>
      </p:sp>
      <p:sp>
        <p:nvSpPr>
          <p:cNvPr id="3" name="Content Placeholder 2"/>
          <p:cNvSpPr>
            <a:spLocks noGrp="1"/>
          </p:cNvSpPr>
          <p:nvPr>
            <p:ph idx="1"/>
          </p:nvPr>
        </p:nvSpPr>
        <p:spPr/>
        <p:txBody>
          <a:bodyPr/>
          <a:lstStyle/>
          <a:p>
            <a:r>
              <a:rPr lang="en-US" dirty="0" smtClean="0"/>
              <a:t>Suppressed Desires by Susan Glaspell</a:t>
            </a:r>
          </a:p>
          <a:p>
            <a:r>
              <a:rPr lang="en-US" dirty="0" smtClean="0"/>
              <a:t>Summary of Feminist Theatre -http</a:t>
            </a:r>
            <a:r>
              <a:rPr lang="en-US" dirty="0"/>
              <a:t>://</a:t>
            </a:r>
            <a:r>
              <a:rPr lang="en-US" dirty="0" err="1" smtClean="0"/>
              <a:t>www.dramaonlinelibrary.com</a:t>
            </a:r>
            <a:r>
              <a:rPr lang="en-US" dirty="0" smtClean="0"/>
              <a:t>/genres/feminist-theatre-iid-248 </a:t>
            </a:r>
          </a:p>
          <a:p>
            <a:r>
              <a:rPr lang="en-US" dirty="0" smtClean="0">
                <a:hlinkClick r:id="rId2"/>
              </a:rPr>
              <a:t>Biography of Susan Glaspell  -https</a:t>
            </a:r>
            <a:r>
              <a:rPr lang="en-US" dirty="0">
                <a:hlinkClick r:id="rId2"/>
              </a:rPr>
              <a:t>://</a:t>
            </a:r>
            <a:r>
              <a:rPr lang="en-US" dirty="0" smtClean="0">
                <a:hlinkClick r:id="rId2"/>
              </a:rPr>
              <a:t>www.britannica.com/biography/Susan-Glaspell</a:t>
            </a:r>
            <a:r>
              <a:rPr lang="en-US" dirty="0" smtClean="0"/>
              <a:t> </a:t>
            </a:r>
          </a:p>
          <a:p>
            <a:r>
              <a:rPr lang="en-US" dirty="0" smtClean="0">
                <a:hlinkClick r:id="rId3"/>
              </a:rPr>
              <a:t>Look at Trifles and Suppressed Desires -http</a:t>
            </a:r>
            <a:r>
              <a:rPr lang="en-US" dirty="0">
                <a:hlinkClick r:id="rId3"/>
              </a:rPr>
              <a:t>://essayfarm.com/</a:t>
            </a:r>
            <a:r>
              <a:rPr lang="en-US" dirty="0" err="1">
                <a:hlinkClick r:id="rId3"/>
              </a:rPr>
              <a:t>view.ph</a:t>
            </a:r>
            <a:r>
              <a:rPr lang="en-US" dirty="0" err="1"/>
              <a:t>p?id</a:t>
            </a:r>
            <a:r>
              <a:rPr lang="en-US" dirty="0"/>
              <a:t>=4556&amp;title=Trifles%20and%20suppressed%20desires&amp;make=&amp;</a:t>
            </a:r>
            <a:r>
              <a:rPr lang="en-US" dirty="0" err="1"/>
              <a:t>rating_current</a:t>
            </a:r>
            <a:r>
              <a:rPr lang="en-US" dirty="0"/>
              <a:t>=&amp;words=&amp;count=&amp;subject=English</a:t>
            </a:r>
            <a:endParaRPr lang="en-US" dirty="0"/>
          </a:p>
        </p:txBody>
      </p:sp>
    </p:spTree>
    <p:extLst>
      <p:ext uri="{BB962C8B-B14F-4D97-AF65-F5344CB8AC3E}">
        <p14:creationId xmlns:p14="http://schemas.microsoft.com/office/powerpoint/2010/main" val="1129841844"/>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Quick Look at the Author:</a:t>
            </a:r>
            <a:br>
              <a:rPr lang="en-US" dirty="0" smtClean="0"/>
            </a:br>
            <a:r>
              <a:rPr lang="en-US" dirty="0" smtClean="0"/>
              <a:t>Susan Glaspell</a:t>
            </a:r>
            <a:endParaRPr lang="en-US" dirty="0"/>
          </a:p>
        </p:txBody>
      </p:sp>
      <p:sp>
        <p:nvSpPr>
          <p:cNvPr id="3" name="Content Placeholder 2"/>
          <p:cNvSpPr>
            <a:spLocks noGrp="1"/>
          </p:cNvSpPr>
          <p:nvPr>
            <p:ph idx="1"/>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dirty="0" smtClean="0"/>
              <a:t>	Susan Keating Glaspell was born on July 1</a:t>
            </a:r>
            <a:r>
              <a:rPr lang="en-US" baseline="30000" dirty="0" smtClean="0"/>
              <a:t>st</a:t>
            </a:r>
            <a:r>
              <a:rPr lang="en-US" dirty="0" smtClean="0"/>
              <a:t>, 1876. Throughout her life she was a playwright, novelist, journalist, and actress, creating 9 novels, fifteen plays, one biography, and over fifty short stories. These stories are often set in the Midwest during the time in which she was living, and they usually had a focus on the social issues that she constantly had to deal with. This included issues on gender, ethics, and dissent. Her most popular piece was one act play called “Trifles”, which was the play we studied at the beginning of this class. This later became the short story adaption known as ”Jury of her Peers”. This story became one of the most prominent plays in American Theatre and helped to jumpstart the Women’s rights movement in the 1900’s. She was able to live a long life, which brought about a lot of change, until the day of her death at the age of 72 on July 28</a:t>
            </a:r>
            <a:r>
              <a:rPr lang="en-US" baseline="30000" dirty="0" smtClean="0"/>
              <a:t>th</a:t>
            </a:r>
            <a:r>
              <a:rPr lang="en-US" dirty="0" smtClean="0"/>
              <a:t>, 1948.</a:t>
            </a:r>
          </a:p>
        </p:txBody>
      </p:sp>
    </p:spTree>
    <p:extLst>
      <p:ext uri="{BB962C8B-B14F-4D97-AF65-F5344CB8AC3E}">
        <p14:creationId xmlns:p14="http://schemas.microsoft.com/office/powerpoint/2010/main" val="1920072556"/>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Feminist Theatre And it’s Effect on Women’s Rights</a:t>
            </a:r>
            <a:endParaRPr lang="en-US" dirty="0"/>
          </a:p>
        </p:txBody>
      </p:sp>
      <p:sp>
        <p:nvSpPr>
          <p:cNvPr id="3" name="Content Placeholder 2"/>
          <p:cNvSpPr>
            <a:spLocks noGrp="1"/>
          </p:cNvSpPr>
          <p:nvPr>
            <p:ph idx="1"/>
          </p:nvPr>
        </p:nvSpPr>
        <p:spPr/>
        <p:txBody>
          <a:bodyPr/>
          <a:lstStyle/>
          <a:p>
            <a:pPr marL="0" lvl="0" indent="0" defTabSz="914400">
              <a:spcBef>
                <a:spcPts val="0"/>
              </a:spcBef>
              <a:buClrTx/>
              <a:buSzTx/>
              <a:buNone/>
            </a:pPr>
            <a:r>
              <a:rPr lang="en-US" dirty="0"/>
              <a:t>	 </a:t>
            </a:r>
            <a:r>
              <a:rPr lang="en-US" dirty="0" smtClean="0"/>
              <a:t>Feminist </a:t>
            </a:r>
            <a:r>
              <a:rPr lang="en-US" dirty="0"/>
              <a:t>theatre is a genre that came to be widely </a:t>
            </a:r>
            <a:r>
              <a:rPr lang="en-US" dirty="0" smtClean="0"/>
              <a:t>recognized </a:t>
            </a:r>
            <a:r>
              <a:rPr lang="en-US" dirty="0"/>
              <a:t>in the seventies in the wake of the Women's Liberation Movement, and it is focused on plays and production that work against the </a:t>
            </a:r>
            <a:r>
              <a:rPr lang="en-US" dirty="0" smtClean="0"/>
              <a:t>marginalize </a:t>
            </a:r>
            <a:r>
              <a:rPr lang="en-US" dirty="0"/>
              <a:t>of women throughout history. This involves women in all areas such as home life, work, school, and other settings throughout time. I would say that </a:t>
            </a:r>
            <a:r>
              <a:rPr lang="en-US" dirty="0" smtClean="0"/>
              <a:t>nearly all of Glaspell’s works </a:t>
            </a:r>
            <a:r>
              <a:rPr lang="en-US" dirty="0"/>
              <a:t>could be described as feminist theatre because </a:t>
            </a:r>
            <a:r>
              <a:rPr lang="en-US" dirty="0" smtClean="0"/>
              <a:t>they touch on </a:t>
            </a:r>
            <a:r>
              <a:rPr lang="en-US" dirty="0"/>
              <a:t>the way that the </a:t>
            </a:r>
            <a:r>
              <a:rPr lang="en-US" dirty="0" smtClean="0"/>
              <a:t>men and society </a:t>
            </a:r>
            <a:r>
              <a:rPr lang="en-US" dirty="0"/>
              <a:t>treated women during the time in which the </a:t>
            </a:r>
            <a:r>
              <a:rPr lang="en-US" dirty="0" smtClean="0"/>
              <a:t>play’s were </a:t>
            </a:r>
            <a:r>
              <a:rPr lang="en-US" dirty="0"/>
              <a:t>written. </a:t>
            </a:r>
            <a:r>
              <a:rPr lang="en-US" dirty="0" smtClean="0"/>
              <a:t>They </a:t>
            </a:r>
            <a:r>
              <a:rPr lang="en-US" dirty="0"/>
              <a:t>showed that even though they weren't given the chance, </a:t>
            </a:r>
            <a:r>
              <a:rPr lang="en-US" dirty="0" smtClean="0"/>
              <a:t>women could perform equally with men in all aspects of life, and not just at home. Feminist Theatre helped to push many laws forward, most notably the Women’s Suffrage Movement, and a push for equal pay and treatment in the workplace.</a:t>
            </a:r>
            <a:endParaRPr lang="en-US" dirty="0"/>
          </a:p>
        </p:txBody>
      </p:sp>
    </p:spTree>
    <p:extLst>
      <p:ext uri="{BB962C8B-B14F-4D97-AF65-F5344CB8AC3E}">
        <p14:creationId xmlns:p14="http://schemas.microsoft.com/office/powerpoint/2010/main" val="1078966219"/>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Susan Glaspell’s Writing Style</a:t>
            </a:r>
            <a:endParaRPr lang="en-US" dirty="0"/>
          </a:p>
        </p:txBody>
      </p:sp>
      <p:sp>
        <p:nvSpPr>
          <p:cNvPr id="3" name="Content Placeholder 2"/>
          <p:cNvSpPr>
            <a:spLocks noGrp="1"/>
          </p:cNvSpPr>
          <p:nvPr>
            <p:ph idx="1"/>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dirty="0" smtClean="0"/>
              <a:t>	Susan Glaspell writes her stories in a fairly unique way. She has a brief but to the point style of writing. She is able to introduce setting, characters, relationship, and who each character is as a person in a very short period of time at the beginning of her plays. For example, in this play, Suppressed Desires, she introduces Henrietta and Steve as a married couple at the beginning, but she also creates this idea that Henrietta is a self-proclaimed student of psychoanalysis and Steve is here test subject. This ability to initiate characterization this fast allows Glaspell to pack a lot of dramatic action into her pieces very quickly. The same technique is used in Trifles, where the personalities of each character are easily notable, and the fast pace of the play keeps the reader/viewer very intrigued.</a:t>
            </a:r>
            <a:endParaRPr lang="en-US" dirty="0"/>
          </a:p>
        </p:txBody>
      </p:sp>
    </p:spTree>
    <p:extLst>
      <p:ext uri="{BB962C8B-B14F-4D97-AF65-F5344CB8AC3E}">
        <p14:creationId xmlns:p14="http://schemas.microsoft.com/office/powerpoint/2010/main" val="1831433388"/>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Quick Summary of the Play</a:t>
            </a:r>
            <a:endParaRPr lang="en-US" dirty="0"/>
          </a:p>
        </p:txBody>
      </p:sp>
      <p:sp>
        <p:nvSpPr>
          <p:cNvPr id="3" name="Content Placeholder 2"/>
          <p:cNvSpPr>
            <a:spLocks noGrp="1"/>
          </p:cNvSpPr>
          <p:nvPr>
            <p:ph idx="1"/>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dirty="0" smtClean="0"/>
              <a:t>	During and after the introduction, Henrietta tries to analyze the subconscious mind of her Husband Steve and Mabel. She uses techniques from books she is reading about psychoanalysis from people such as Freud. She constantly asks about dreams, and tries to find meaning behind them. As the play progress, the characters take turns going to a psychologist, Dr. Russel. Since this a comedy, a lot of the conversation about their desires is quite funny. Henrietta throughout most of the play tries to convince Steve and Mabel to pursue their ’Suppressed Desires’. By the end of the play Henrietta finally becomes sick of psychoanalysis and Steve tells Mabel to keep her love for him suppressed in a comical way. </a:t>
            </a:r>
            <a:endParaRPr lang="en-US" dirty="0"/>
          </a:p>
        </p:txBody>
      </p:sp>
    </p:spTree>
    <p:extLst>
      <p:ext uri="{BB962C8B-B14F-4D97-AF65-F5344CB8AC3E}">
        <p14:creationId xmlns:p14="http://schemas.microsoft.com/office/powerpoint/2010/main" val="1248502786"/>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Stasis of Suppressed Desires</a:t>
            </a:r>
            <a:endParaRPr lang="en-US" dirty="0"/>
          </a:p>
        </p:txBody>
      </p:sp>
      <p:sp>
        <p:nvSpPr>
          <p:cNvPr id="3" name="Content Placeholder 2"/>
          <p:cNvSpPr>
            <a:spLocks noGrp="1"/>
          </p:cNvSpPr>
          <p:nvPr>
            <p:ph idx="1"/>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dirty="0" smtClean="0"/>
              <a:t>	This play begins in an Upper Story Studio Apartment  in Washington Square Park South. You can see tree tops and the Washington Arch outside of the window. Next to the window, a large table is set up with scientific looking books at one end and at the other end are architectural drawings, blueprints, and other materials. The breakfast table is set for three; however, only two are seated there. Henrietta and Steve Brewster. The description of the apartment and it’s location make us believe that the are upper class citizens with money. Mabel is also introduced after a few lines in this play, and her and Steve say subtle jokes about Henrietta’s over analysis of their minds and their dreams.</a:t>
            </a:r>
            <a:endParaRPr lang="en-US" dirty="0"/>
          </a:p>
        </p:txBody>
      </p:sp>
    </p:spTree>
    <p:extLst>
      <p:ext uri="{BB962C8B-B14F-4D97-AF65-F5344CB8AC3E}">
        <p14:creationId xmlns:p14="http://schemas.microsoft.com/office/powerpoint/2010/main" val="585231225"/>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Intrusion of Suppressed Desires</a:t>
            </a:r>
            <a:endParaRPr lang="en-US" dirty="0"/>
          </a:p>
        </p:txBody>
      </p:sp>
      <p:sp>
        <p:nvSpPr>
          <p:cNvPr id="3" name="Content Placeholder 2"/>
          <p:cNvSpPr>
            <a:spLocks noGrp="1"/>
          </p:cNvSpPr>
          <p:nvPr>
            <p:ph idx="1"/>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dirty="0" smtClean="0"/>
              <a:t>	The intrusion was slightly hard for me to find, because the drama was slightly abstract in this play. I believe that the intrusion would have to be the mention of Dr. Russel by Henrietta. The characters are able to convince themselves that they have problems so they go to see this doctor. The drama is created because you never know if the doctor is actually finding ‘Suppressed Desires’ or if he is using their heightened state of suggestibility to believe that they have these desires.</a:t>
            </a:r>
            <a:endParaRPr lang="en-US" dirty="0"/>
          </a:p>
        </p:txBody>
      </p:sp>
    </p:spTree>
    <p:extLst>
      <p:ext uri="{BB962C8B-B14F-4D97-AF65-F5344CB8AC3E}">
        <p14:creationId xmlns:p14="http://schemas.microsoft.com/office/powerpoint/2010/main" val="888564707"/>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Themes of Suppressed Desires</a:t>
            </a:r>
            <a:endParaRPr lang="en-US" dirty="0"/>
          </a:p>
        </p:txBody>
      </p:sp>
      <p:sp>
        <p:nvSpPr>
          <p:cNvPr id="3" name="Content Placeholder 2"/>
          <p:cNvSpPr>
            <a:spLocks noGrp="1"/>
          </p:cNvSpPr>
          <p:nvPr>
            <p:ph idx="1"/>
          </p:nvPr>
        </p:nvSpPr>
        <p:spPr/>
        <p:txBody>
          <a:bodyPr/>
          <a:lstStyle/>
          <a:p>
            <a:r>
              <a:rPr lang="en-US" dirty="0" smtClean="0"/>
              <a:t>Sexual Tension - This is based the title, Suppressed Desires. </a:t>
            </a:r>
          </a:p>
          <a:p>
            <a:r>
              <a:rPr lang="en-US" dirty="0" smtClean="0"/>
              <a:t>Confusion </a:t>
            </a:r>
            <a:r>
              <a:rPr lang="en-US" dirty="0"/>
              <a:t>-</a:t>
            </a:r>
            <a:r>
              <a:rPr lang="en-US" dirty="0" smtClean="0"/>
              <a:t> All of the characters confuse themselves by delving into psychoanalysis. </a:t>
            </a:r>
          </a:p>
          <a:p>
            <a:r>
              <a:rPr lang="en-US" dirty="0" smtClean="0"/>
              <a:t>Misinterpretation </a:t>
            </a:r>
            <a:r>
              <a:rPr lang="mr-IN" dirty="0" smtClean="0"/>
              <a:t>–</a:t>
            </a:r>
            <a:r>
              <a:rPr lang="en-US" dirty="0" smtClean="0"/>
              <a:t> Similar to confusion, the characters constantly either misinterpret or over interpret dreams and actions that they experience.</a:t>
            </a:r>
          </a:p>
          <a:p>
            <a:r>
              <a:rPr lang="en-US" dirty="0" smtClean="0"/>
              <a:t>Relationships </a:t>
            </a:r>
            <a:r>
              <a:rPr lang="mr-IN" dirty="0" smtClean="0"/>
              <a:t>–</a:t>
            </a:r>
            <a:r>
              <a:rPr lang="en-US" dirty="0" smtClean="0"/>
              <a:t> Henrietta challenges ideas of relationships that would not have been seen as normal during her time, such as being okay with Mabel’s feelings towards her husband.</a:t>
            </a:r>
            <a:endParaRPr lang="en-US" dirty="0"/>
          </a:p>
        </p:txBody>
      </p:sp>
    </p:spTree>
    <p:extLst>
      <p:ext uri="{BB962C8B-B14F-4D97-AF65-F5344CB8AC3E}">
        <p14:creationId xmlns:p14="http://schemas.microsoft.com/office/powerpoint/2010/main" val="1314196651"/>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Most Dramatic Moments</a:t>
            </a:r>
            <a:endParaRPr lang="en-US" dirty="0"/>
          </a:p>
        </p:txBody>
      </p:sp>
      <p:sp>
        <p:nvSpPr>
          <p:cNvPr id="3" name="Content Placeholder 2"/>
          <p:cNvSpPr>
            <a:spLocks noGrp="1"/>
          </p:cNvSpPr>
          <p:nvPr>
            <p:ph idx="1"/>
          </p:nvPr>
        </p:nvSpPr>
        <p:spPr/>
        <p:txBody>
          <a:bodyPr/>
          <a:lstStyle/>
          <a:p>
            <a:r>
              <a:rPr lang="en-US" dirty="0" smtClean="0"/>
              <a:t>The most dramatic scene in the play occurs towards the end of the play when Mabel confesses to Henrietta that she may have a very extreme “Suppressed Desire”. This is that Mabel believes she is in secretly in love with her brother-in-law, Henrietta’s Husband. You would expect Henrietta to react in anger however, she just states that she expected that all along and its okay.</a:t>
            </a:r>
          </a:p>
          <a:p>
            <a:r>
              <a:rPr lang="en-US" dirty="0" smtClean="0"/>
              <a:t>The next most dramatic moment is right at the end of the play, when Henrietta finally decides to give up psychoanalysis. Since that was cause of all the drama in the play, this decision finally puts the action to an end.</a:t>
            </a:r>
            <a:endParaRPr lang="en-US" dirty="0"/>
          </a:p>
        </p:txBody>
      </p:sp>
    </p:spTree>
    <p:extLst>
      <p:ext uri="{BB962C8B-B14F-4D97-AF65-F5344CB8AC3E}">
        <p14:creationId xmlns:p14="http://schemas.microsoft.com/office/powerpoint/2010/main" val="797034718"/>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168</TotalTime>
  <Words>282</Words>
  <Application>Microsoft Macintosh PowerPoint</Application>
  <PresentationFormat>Widescreen</PresentationFormat>
  <Paragraphs>28</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Century Gothic</vt:lpstr>
      <vt:lpstr>Mangal</vt:lpstr>
      <vt:lpstr>Wingdings 3</vt:lpstr>
      <vt:lpstr>Arial</vt:lpstr>
      <vt:lpstr>Ion</vt:lpstr>
      <vt:lpstr>Suppressed Desires: Inside Look by: Austin Thistleton</vt:lpstr>
      <vt:lpstr>Quick Look at the Author: Susan Glaspell</vt:lpstr>
      <vt:lpstr>Feminist Theatre And it’s Effect on Women’s Rights</vt:lpstr>
      <vt:lpstr>Susan Glaspell’s Writing Style</vt:lpstr>
      <vt:lpstr>Quick Summary of the Play</vt:lpstr>
      <vt:lpstr>Stasis of Suppressed Desires</vt:lpstr>
      <vt:lpstr>Intrusion of Suppressed Desires</vt:lpstr>
      <vt:lpstr>Themes of Suppressed Desires</vt:lpstr>
      <vt:lpstr>The Most Dramatic Moments</vt:lpstr>
      <vt:lpstr>How This Affected My View on Diversity</vt:lpstr>
      <vt:lpstr>Works Cited</vt:lpstr>
    </vt:vector>
  </TitlesOfParts>
  <Company/>
  <LinksUpToDate>false</LinksUpToDate>
  <SharedDoc>false</SharedDoc>
  <HyperlinksChanged>false</HyperlinksChanged>
  <AppVersion>15.0039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Suppressed Desires: Inside Look by: Austin Thistleton</dc:title>
  <dc:creator>Austin  Thistleton</dc:creator>
  <cp:lastModifiedBy>Austin  Thistleton</cp:lastModifiedBy>
  <cp:revision>14</cp:revision>
  <dcterms:created xsi:type="dcterms:W3CDTF">2017-12-03T16:27:36Z</dcterms:created>
  <dcterms:modified xsi:type="dcterms:W3CDTF">2017-12-03T19:15:57Z</dcterms:modified>
</cp:coreProperties>
</file>